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GB" sz="7200" dirty="0">
                <a:solidFill>
                  <a:srgbClr val="FFFFFF"/>
                </a:solidFill>
              </a:rPr>
              <a:t>Mobile Device Management (MDM)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Armin Schneider</a:t>
            </a:r>
            <a:endParaRPr lang="en-AT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A67C0-39C1-9D6F-F8B1-F6820712CC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6967" b="87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5E964FD-5194-4595-E454-3D4EB359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Standard-Anforderungen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CE4324-3C3D-87B6-E590-214855DEC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92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2DCF7C-3358-F3CD-F482-888CA2E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 sz="3300"/>
              <a:t>Standard-</a:t>
            </a:r>
            <a:r>
              <a:rPr lang="en-GB" sz="3300" err="1"/>
              <a:t>Anforderungen</a:t>
            </a:r>
            <a:endParaRPr lang="de-DE" sz="33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D37E3-DFAC-9674-8711-BA5FDF0B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SYS.3.2.2.A6 Protokollierung des Gerätestatus</a:t>
            </a:r>
          </a:p>
          <a:p>
            <a:r>
              <a:rPr lang="fr-FR" dirty="0"/>
              <a:t>SYS.3.2.2.A7 Installation von Apps</a:t>
            </a:r>
          </a:p>
          <a:p>
            <a:r>
              <a:rPr lang="de-DE" dirty="0"/>
              <a:t>SYS.3.2.2.A12 Absicherung der MDM-Betriebsumgebung</a:t>
            </a:r>
          </a:p>
          <a:p>
            <a:r>
              <a:rPr lang="de-DE" dirty="0"/>
              <a:t>SYS.3.2.2.A21 Verwaltung von Zertifikaten</a:t>
            </a:r>
          </a:p>
          <a:p>
            <a:r>
              <a:rPr lang="de-DE" dirty="0"/>
              <a:t>SYS.3.2.2.A22 Fernlöschung und Außerbetriebnahme von Endgeräten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2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Komplexe mathematische Formeln auf einer Tafel">
            <a:extLst>
              <a:ext uri="{FF2B5EF4-FFF2-40B4-BE49-F238E27FC236}">
                <a16:creationId xmlns:a16="http://schemas.microsoft.com/office/drawing/2014/main" id="{F6149EDE-59DE-D342-2D76-0CFDC612DB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9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8DC4476-7BD7-DDFE-A824-311CABD1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Anforderungen bei erhöhtem Schutzbedarf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6DE565-7E5C-03AA-96DC-BD1DA231F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071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A198B3-ED5C-67A6-465B-D7CCA54E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 sz="3300" err="1"/>
              <a:t>Anforderungen</a:t>
            </a:r>
            <a:r>
              <a:rPr lang="en-GB" sz="3300"/>
              <a:t> </a:t>
            </a:r>
            <a:r>
              <a:rPr lang="en-GB" sz="3300" err="1"/>
              <a:t>bei</a:t>
            </a:r>
            <a:r>
              <a:rPr lang="en-GB" sz="3300"/>
              <a:t> </a:t>
            </a:r>
            <a:r>
              <a:rPr lang="en-GB" sz="3300" err="1"/>
              <a:t>erhöhtem</a:t>
            </a:r>
            <a:r>
              <a:rPr lang="en-GB" sz="3300"/>
              <a:t> </a:t>
            </a:r>
            <a:r>
              <a:rPr lang="en-GB" sz="3300" err="1"/>
              <a:t>Schutzbedarf</a:t>
            </a:r>
            <a:endParaRPr lang="de-DE" sz="33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D4366-B6F8-AF74-92D3-6ADDCAC5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SYS.3.2.2.A14 Benutzung externer Reputation-Services für Apps</a:t>
            </a:r>
          </a:p>
          <a:p>
            <a:r>
              <a:rPr lang="de-DE" dirty="0"/>
              <a:t>SYS.3.2.2.A17 Kontrolle der Nutzung von mobilen Endgeräten</a:t>
            </a:r>
          </a:p>
          <a:p>
            <a:r>
              <a:rPr lang="de-DE" dirty="0"/>
              <a:t>SYS.3.2.2.A19 Einsatz von </a:t>
            </a:r>
            <a:r>
              <a:rPr lang="de-DE" dirty="0" err="1"/>
              <a:t>Geofencing</a:t>
            </a:r>
            <a:endParaRPr lang="de-DE" dirty="0"/>
          </a:p>
          <a:p>
            <a:r>
              <a:rPr lang="de-DE" dirty="0"/>
              <a:t>SYS.3.2.2.A23 Durchsetzung von Compliance-Anforderungen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55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Brot auf einem Tisch">
            <a:extLst>
              <a:ext uri="{FF2B5EF4-FFF2-40B4-BE49-F238E27FC236}">
                <a16:creationId xmlns:a16="http://schemas.microsoft.com/office/drawing/2014/main" id="{1A25B198-05E1-50A6-1EFC-6A82E79AB7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504778-8EA6-DE06-ECEE-8A783251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Vielen Dank für eure Aufmerksamkeit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561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bilgerät mit Apps">
            <a:extLst>
              <a:ext uri="{FF2B5EF4-FFF2-40B4-BE49-F238E27FC236}">
                <a16:creationId xmlns:a16="http://schemas.microsoft.com/office/drawing/2014/main" id="{B25C509A-CA15-8E2E-5F31-2AE0B646F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6B094-2865-643D-2B31-3DF94FA3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de-DE"/>
              <a:t>Abgrenzung und Modellierung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AC77E-FA63-61BA-873E-CF9C234A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de-DE" dirty="0"/>
              <a:t>Bezieht sich auf Smartphones, Tablets und Phablets</a:t>
            </a:r>
          </a:p>
          <a:p>
            <a:endParaRPr lang="de-DE" dirty="0"/>
          </a:p>
          <a:p>
            <a:r>
              <a:rPr lang="de-DE" dirty="0"/>
              <a:t>Baustein SYS </a:t>
            </a:r>
            <a:r>
              <a:rPr lang="de-DE"/>
              <a:t>3.2.1 berücksichtigen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Erweitert in z.B.</a:t>
            </a:r>
          </a:p>
          <a:p>
            <a:pPr lvl="1"/>
            <a:r>
              <a:rPr lang="de-DE" dirty="0"/>
              <a:t>SYS 3.2.3 iOS</a:t>
            </a:r>
          </a:p>
          <a:p>
            <a:pPr lvl="1"/>
            <a:r>
              <a:rPr lang="de-DE" dirty="0"/>
              <a:t>SYS 3.2.4 Android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24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35C8A-8031-9C90-0F46-2087CB23F8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9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95D567F-2AD8-9583-836B-FFCE8CB1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Gefährdungslage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488DCC-6A3D-6FCF-12AC-F2331E29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303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68B756-1D44-069D-24B7-9C5E62A7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3300"/>
              <a:t>Keine ausreichende Synchronisation mit dem MDM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AFC6ACC-1BF6-4EEE-D53A-D66C3EDA0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Veraltete Regelungen</a:t>
            </a:r>
            <a:endParaRPr lang="de-DE"/>
          </a:p>
          <a:p>
            <a:endParaRPr lang="de-DE"/>
          </a:p>
          <a:p>
            <a:r>
              <a:rPr lang="de-DE" dirty="0"/>
              <a:t>Löschung der Daten bei Verlust nicht möglich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221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AD3B61-264F-B0A8-BA3C-F56FE25E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3600"/>
              <a:t>Fehlerhafte Administration des MDM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129055-C64C-C880-5515-729FFE5E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Regelungen sind komplex</a:t>
            </a:r>
            <a:endParaRPr lang="de-DE"/>
          </a:p>
          <a:p>
            <a:endParaRPr lang="de-DE"/>
          </a:p>
          <a:p>
            <a:r>
              <a:rPr lang="de-DE" dirty="0"/>
              <a:t>Vertraulichkeit, Verfügbarkeit und </a:t>
            </a:r>
            <a:br>
              <a:rPr lang="de-DE" dirty="0"/>
            </a:br>
            <a:r>
              <a:rPr lang="de-DE" dirty="0"/>
              <a:t>Integrität der Daten in Gefahr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06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43B29C-94E5-715F-EDE9-71E81B3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2300"/>
              <a:t>Ungeeignetes Rechtemanagement im MDM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48FFF7-38DF-A698-DE64-02CB360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Unberechtigter Zugriff auf Daten</a:t>
            </a:r>
            <a:endParaRPr lang="de-DE"/>
          </a:p>
          <a:p>
            <a:pPr marL="0" indent="0">
              <a:buNone/>
            </a:pPr>
            <a:endParaRPr lang="de-DE"/>
          </a:p>
          <a:p>
            <a:r>
              <a:rPr lang="de-DE" dirty="0"/>
              <a:t>Abfluss von schützenswerten Daten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98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344E4C-AA5A-E370-B41F-85E4BC97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sz="2600"/>
              <a:t>Unberechtigte Erstellung von Bewegungsprofilen durch das MDM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47EDF-EBFB-F44F-0F67-F2341AEC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endParaRPr lang="de-DE"/>
          </a:p>
          <a:p>
            <a:r>
              <a:rPr lang="de-DE" dirty="0"/>
              <a:t>Datenschutzverletzungen</a:t>
            </a:r>
            <a:endParaRPr lang="de-DE"/>
          </a:p>
          <a:p>
            <a:endParaRPr lang="de-DE"/>
          </a:p>
          <a:p>
            <a:r>
              <a:rPr lang="de-DE" dirty="0"/>
              <a:t>Sehr empfindliche Daten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574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56-04AF-D6AC-3321-23309E91BF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5E6FD24-C8F4-C073-876C-B6FDCB9B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Basis-Anforderungen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9F9DDD-E4F9-BA32-73B7-1636B4621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600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A3F8A0-30D0-98D1-3AC6-8AAEFAE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 sz="3300"/>
              <a:t>Basis-</a:t>
            </a:r>
            <a:r>
              <a:rPr lang="en-GB" sz="3300" err="1"/>
              <a:t>Anforderungen</a:t>
            </a:r>
            <a:endParaRPr lang="de-DE" sz="33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AD338-F5B2-641E-3311-A0488C23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SYS.3.2.2.A1 Festlegung einer Strategie für das Mobile Device Management</a:t>
            </a:r>
          </a:p>
          <a:p>
            <a:r>
              <a:rPr lang="de-DE" dirty="0"/>
              <a:t>SYS.3.2.2.A2 Festlegung erlaubter mobiler Endgeräte</a:t>
            </a:r>
          </a:p>
          <a:p>
            <a:r>
              <a:rPr lang="de-DE" dirty="0"/>
              <a:t>SYS.3.2.2.A3 Auswahl eines MDM-Produkts</a:t>
            </a:r>
          </a:p>
          <a:p>
            <a:r>
              <a:rPr lang="de-DE" dirty="0"/>
              <a:t>SYS.3.2.2.A4 Verteilung der Grundkonfiguration auf mobile Endgeräte</a:t>
            </a:r>
          </a:p>
          <a:p>
            <a:r>
              <a:rPr lang="fr-FR" dirty="0"/>
              <a:t>SYS.3.2.2.A5 Installation des MDM-Clients</a:t>
            </a:r>
          </a:p>
          <a:p>
            <a:r>
              <a:rPr lang="de-DE" dirty="0"/>
              <a:t>SYS.3.2.2.A20 Regelmäßige Überprüfung des MDM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550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245</Words>
  <Application>Microsoft Office PowerPoint</Application>
  <PresentationFormat>Breitbild</PresentationFormat>
  <Paragraphs>53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Mobile Device Management (MDM)</vt:lpstr>
      <vt:lpstr>Abgrenzung und Modellierung</vt:lpstr>
      <vt:lpstr>Gefährdungslage</vt:lpstr>
      <vt:lpstr>Keine ausreichende Synchronisation mit dem MDM</vt:lpstr>
      <vt:lpstr>Fehlerhafte Administration des MDM</vt:lpstr>
      <vt:lpstr>Ungeeignetes Rechtemanagement im MDM</vt:lpstr>
      <vt:lpstr>Unberechtigte Erstellung von Bewegungsprofilen durch das MDM</vt:lpstr>
      <vt:lpstr>Basis-Anforderungen</vt:lpstr>
      <vt:lpstr>Basis-Anforderungen</vt:lpstr>
      <vt:lpstr>Standard-Anforderungen</vt:lpstr>
      <vt:lpstr>Standard-Anforderungen</vt:lpstr>
      <vt:lpstr>Anforderungen bei erhöhtem Schutzbedarf</vt:lpstr>
      <vt:lpstr>Anforderungen bei erhöhtem Schutzbedarf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Device Management (MDM)</dc:title>
  <dc:creator>Schneider Armin, 5CHIF</dc:creator>
  <cp:lastModifiedBy>Schneider Armin, 5CHIF</cp:lastModifiedBy>
  <cp:revision>3</cp:revision>
  <dcterms:created xsi:type="dcterms:W3CDTF">2023-03-24T19:06:58Z</dcterms:created>
  <dcterms:modified xsi:type="dcterms:W3CDTF">2023-03-30T14:41:32Z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